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notesMasterIdLst>
    <p:notesMasterId r:id="rId3"/>
  </p:notesMasterIdLst>
  <p:sldIdLst>
    <p:sldId id="256" r:id="rId2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8647554A-D7ED-4D87-B256-5A45A081772B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1877F2"/>
    <a:srgbClr val="000000"/>
    <a:srgbClr val="654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1" autoAdjust="0"/>
    <p:restoredTop sz="94660"/>
  </p:normalViewPr>
  <p:slideViewPr>
    <p:cSldViewPr snapToGrid="0">
      <p:cViewPr varScale="1">
        <p:scale>
          <a:sx n="64" d="100"/>
          <a:sy n="64" d="100"/>
        </p:scale>
        <p:origin x="230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711E0-12F2-48CC-A7A9-95F78A0419E4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1233488"/>
            <a:ext cx="24971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823ED-32D6-47CB-8C8F-5DC4D6E8F2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62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7240" y="1069733"/>
            <a:ext cx="4213886" cy="3388575"/>
          </a:xfrm>
        </p:spPr>
        <p:txBody>
          <a:bodyPr bIns="0" anchor="b">
            <a:normAutofit/>
          </a:bodyPr>
          <a:lstStyle>
            <a:lvl1pPr algn="l"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7240" y="4708274"/>
            <a:ext cx="4213886" cy="13034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200" b="0" cap="all" baseline="0">
                <a:solidFill>
                  <a:schemeClr val="tx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FC4D-870A-422E-8A0F-55EDCF7D1C90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97239" y="439078"/>
            <a:ext cx="2314719" cy="41226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6028" y="1065298"/>
            <a:ext cx="601504" cy="671437"/>
          </a:xfrm>
        </p:spPr>
        <p:txBody>
          <a:bodyPr/>
          <a:lstStyle/>
          <a:p>
            <a:fld id="{7AE1A874-126E-4F9E-87BD-18C7EAB94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97240" y="4704723"/>
            <a:ext cx="421388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3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082619" y="2462784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FC4D-870A-422E-8A0F-55EDCF7D1C90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A874-126E-4F9E-87BD-18C7EAB94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99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88522" y="1065300"/>
            <a:ext cx="827270" cy="62131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2619" y="1065300"/>
            <a:ext cx="3975821" cy="621318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FC4D-870A-422E-8A0F-55EDCF7D1C90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A874-126E-4F9E-87BD-18C7EAB94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188521" y="1065300"/>
            <a:ext cx="0" cy="6213185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08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FC4D-870A-422E-8A0F-55EDCF7D1C90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A874-126E-4F9E-87BD-18C7EAB94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82619" y="2462784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63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18" y="2341507"/>
            <a:ext cx="4212752" cy="251726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619" y="5074929"/>
            <a:ext cx="4212752" cy="1350572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FC4D-870A-422E-8A0F-55EDCF7D1C90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A874-126E-4F9E-87BD-18C7EAB94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82618" y="5073313"/>
            <a:ext cx="421275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27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19" y="1073187"/>
            <a:ext cx="4928507" cy="141240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2618" y="2685248"/>
            <a:ext cx="2344403" cy="45834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6887" y="2685249"/>
            <a:ext cx="2344239" cy="45834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FC4D-870A-422E-8A0F-55EDCF7D1C90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A874-126E-4F9E-87BD-18C7EAB94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82619" y="2462784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58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082619" y="2462784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618" y="1072220"/>
            <a:ext cx="4928508" cy="14084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618" y="2692734"/>
            <a:ext cx="2344325" cy="10692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618" y="3765694"/>
            <a:ext cx="2344325" cy="352594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6887" y="2697340"/>
            <a:ext cx="2344239" cy="106964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6887" y="3761989"/>
            <a:ext cx="2344239" cy="35164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FC4D-870A-422E-8A0F-55EDCF7D1C90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A874-126E-4F9E-87BD-18C7EAB94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7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082619" y="2462784"/>
            <a:ext cx="492850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FC4D-870A-422E-8A0F-55EDCF7D1C90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A874-126E-4F9E-87BD-18C7EAB94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00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FC4D-870A-422E-8A0F-55EDCF7D1C90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A874-126E-4F9E-87BD-18C7EAB94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10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281" y="1065298"/>
            <a:ext cx="1819463" cy="2996156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992" y="1065299"/>
            <a:ext cx="2871134" cy="6211768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282" y="4273990"/>
            <a:ext cx="1820527" cy="2997575"/>
          </a:xfrm>
        </p:spPr>
        <p:txBody>
          <a:bodyPr>
            <a:normAutofit/>
          </a:bodyPr>
          <a:lstStyle>
            <a:lvl1pPr marL="0" indent="0" algn="l">
              <a:buNone/>
              <a:defRPr sz="12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FC4D-870A-422E-8A0F-55EDCF7D1C90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A874-126E-4F9E-87BD-18C7EAB94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1311" y="4273988"/>
            <a:ext cx="181745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77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747376" y="642895"/>
            <a:ext cx="2633540" cy="6865468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112" y="1506017"/>
            <a:ext cx="2433701" cy="2440779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30096" y="1496725"/>
            <a:ext cx="1676249" cy="5155103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2619" y="4194656"/>
            <a:ext cx="2430215" cy="2671656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7498" y="7293143"/>
            <a:ext cx="2439315" cy="426831"/>
          </a:xfrm>
        </p:spPr>
        <p:txBody>
          <a:bodyPr/>
          <a:lstStyle>
            <a:lvl1pPr algn="l">
              <a:defRPr/>
            </a:lvl1pPr>
          </a:lstStyle>
          <a:p>
            <a:fld id="{469AFC4D-870A-422E-8A0F-55EDCF7D1C90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8148" y="424855"/>
            <a:ext cx="2438665" cy="42790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A874-126E-4F9E-87BD-18C7EAB94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0961" y="4191473"/>
            <a:ext cx="24315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15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87645"/>
            <a:ext cx="6858000" cy="543936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8127005"/>
            <a:ext cx="6858001" cy="103296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8134836"/>
            <a:ext cx="685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619" y="1072694"/>
            <a:ext cx="4928507" cy="1398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619" y="2687645"/>
            <a:ext cx="4928507" cy="4600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34907" y="440494"/>
            <a:ext cx="1776219" cy="41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AFC4D-870A-422E-8A0F-55EDCF7D1C90}" type="datetimeFigureOut">
              <a:rPr kumimoji="1" lang="ja-JP" altLang="en-US" smtClean="0"/>
              <a:t>2025/4/18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2618" y="439078"/>
            <a:ext cx="3025503" cy="412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5794" y="1065298"/>
            <a:ext cx="596810" cy="67143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7AE1A874-126E-4F9E-87BD-18C7EAB94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76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51435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5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51435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2.png"/><Relationship Id="rId3" Type="http://schemas.openxmlformats.org/officeDocument/2006/relationships/package" Target="../embeddings/Microsoft_Word_Document.docx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microsoft.com/office/2007/relationships/hdphoto" Target="../media/hdphoto1.wdp"/><Relationship Id="rId4" Type="http://schemas.openxmlformats.org/officeDocument/2006/relationships/image" Target="../media/image2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1450" y="137159"/>
            <a:ext cx="5188826" cy="2217703"/>
          </a:xfrm>
        </p:spPr>
        <p:txBody>
          <a:bodyPr>
            <a:noAutofit/>
          </a:bodyPr>
          <a:lstStyle/>
          <a:p>
            <a:pPr algn="l"/>
            <a:br>
              <a:rPr lang="en-US" altLang="ja-JP" sz="4000" dirty="0"/>
            </a:br>
            <a:r>
              <a:rPr lang="en-US" altLang="ja-JP" sz="4000" dirty="0"/>
              <a:t>Consultation</a:t>
            </a:r>
            <a:r>
              <a:rPr lang="ja-JP" altLang="en-US" sz="4000" dirty="0"/>
              <a:t> </a:t>
            </a:r>
            <a:r>
              <a:rPr lang="en-US" altLang="ja-JP" sz="4000" dirty="0"/>
              <a:t>service for foreigners</a:t>
            </a:r>
            <a:endParaRPr kumimoji="1" lang="ja-JP" altLang="en-US" sz="4000" dirty="0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410751"/>
              </p:ext>
            </p:extLst>
          </p:nvPr>
        </p:nvGraphicFramePr>
        <p:xfrm>
          <a:off x="376927" y="3363955"/>
          <a:ext cx="57467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Document" r:id="rId3" imgW="14958703" imgH="1741956" progId="Word.Document.12">
                  <p:embed/>
                </p:oleObj>
              </mc:Choice>
              <mc:Fallback>
                <p:oleObj name="Document" r:id="rId3" imgW="14958703" imgH="17419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927" y="3363955"/>
                        <a:ext cx="5746750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" name="Picture 12" descr="FindUsOn_Header_20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6" y="2876446"/>
            <a:ext cx="2843782" cy="52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3907535" y="2195086"/>
            <a:ext cx="29504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ZOOM</a:t>
            </a:r>
            <a:r>
              <a:rPr lang="ja-JP" alt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つかえます</a:t>
            </a:r>
            <a:r>
              <a:rPr lang="en-US" altLang="ja-JP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ea"/>
                <a:cs typeface="Aharoni" panose="02010803020104030203" pitchFamily="2" charset="-79"/>
              </a:rPr>
              <a:t>!</a:t>
            </a:r>
            <a:endParaRPr lang="ja-JP" altLang="en-US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n-ea"/>
              <a:cs typeface="Aharoni" panose="02010803020104030203" pitchFamily="2" charset="-79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-4547" y="4670151"/>
            <a:ext cx="6871895" cy="3460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b="1" dirty="0">
              <a:solidFill>
                <a:schemeClr val="bg1"/>
              </a:solidFill>
            </a:endParaRPr>
          </a:p>
        </p:txBody>
      </p:sp>
      <p:pic>
        <p:nvPicPr>
          <p:cNvPr id="17" name="図 16" descr="オンライン打ち合わせのイラスト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9557" y="-95981"/>
            <a:ext cx="2844543" cy="2474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02" y="4223493"/>
            <a:ext cx="537222" cy="3655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86498" y="4236474"/>
            <a:ext cx="485890" cy="33062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08939" y="4226959"/>
            <a:ext cx="555078" cy="37770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29" y="4228541"/>
            <a:ext cx="517256" cy="351967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8951" y="4231222"/>
            <a:ext cx="521927" cy="35514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79" y="4240319"/>
            <a:ext cx="505085" cy="343686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790701" y="4225100"/>
            <a:ext cx="510539" cy="347396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7" y="4207198"/>
            <a:ext cx="537221" cy="36555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48" y="4243685"/>
            <a:ext cx="499227" cy="33970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52" y="4243684"/>
            <a:ext cx="531215" cy="361465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117" y="4240319"/>
            <a:ext cx="504640" cy="343383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175571" y="-12319"/>
            <a:ext cx="403914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400" dirty="0" err="1">
                <a:ln w="0">
                  <a:solidFill>
                    <a:schemeClr val="tx1"/>
                  </a:solidFill>
                </a:ln>
                <a:cs typeface="Leelawadee" panose="020B0502040204020203" pitchFamily="34" charset="-34"/>
              </a:rPr>
              <a:t>Kamaishi</a:t>
            </a:r>
            <a:r>
              <a:rPr lang="en-US" altLang="ja-JP" sz="4400" dirty="0">
                <a:ln w="0">
                  <a:solidFill>
                    <a:schemeClr val="tx1"/>
                  </a:solidFill>
                </a:ln>
                <a:cs typeface="Leelawadee" panose="020B0502040204020203" pitchFamily="34" charset="-34"/>
              </a:rPr>
              <a:t> City</a:t>
            </a:r>
            <a:endParaRPr lang="en-US" altLang="ja-JP" sz="4400" b="1" dirty="0">
              <a:ln w="0">
                <a:solidFill>
                  <a:schemeClr val="tx1"/>
                </a:solidFill>
              </a:ln>
              <a:cs typeface="Leelawadee" panose="020B0502040204020203" pitchFamily="34" charset="-34"/>
            </a:endParaRPr>
          </a:p>
        </p:txBody>
      </p:sp>
      <p:sp>
        <p:nvSpPr>
          <p:cNvPr id="16" name="矢印: 上向き折線 15"/>
          <p:cNvSpPr/>
          <p:nvPr/>
        </p:nvSpPr>
        <p:spPr>
          <a:xfrm rot="5400000">
            <a:off x="101191" y="3393018"/>
            <a:ext cx="278857" cy="279743"/>
          </a:xfrm>
          <a:prstGeom prst="bentUpArrow">
            <a:avLst/>
          </a:prstGeom>
          <a:solidFill>
            <a:srgbClr val="1877F2"/>
          </a:solidFill>
          <a:ln>
            <a:solidFill>
              <a:srgbClr val="1877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矢印: 上向き折線 29"/>
          <p:cNvSpPr/>
          <p:nvPr/>
        </p:nvSpPr>
        <p:spPr>
          <a:xfrm flipV="1">
            <a:off x="4061161" y="3060878"/>
            <a:ext cx="424527" cy="340493"/>
          </a:xfrm>
          <a:prstGeom prst="bentUpArrow">
            <a:avLst/>
          </a:prstGeom>
          <a:solidFill>
            <a:srgbClr val="1877F2"/>
          </a:solidFill>
          <a:ln>
            <a:solidFill>
              <a:srgbClr val="1877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1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625" b="18391"/>
          <a:stretch/>
        </p:blipFill>
        <p:spPr>
          <a:xfrm>
            <a:off x="230437" y="8253747"/>
            <a:ext cx="953418" cy="808795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20">
            <a:duotone>
              <a:prstClr val="black"/>
              <a:srgbClr val="B71E4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349" y="2184913"/>
            <a:ext cx="468648" cy="468648"/>
          </a:xfrm>
          <a:prstGeom prst="rect">
            <a:avLst/>
          </a:prstGeom>
        </p:spPr>
      </p:pic>
      <p:pic>
        <p:nvPicPr>
          <p:cNvPr id="6" name="図 5" descr="QR コード&#10;&#10;自動的に生成された説明">
            <a:extLst>
              <a:ext uri="{FF2B5EF4-FFF2-40B4-BE49-F238E27FC236}">
                <a16:creationId xmlns:a16="http://schemas.microsoft.com/office/drawing/2014/main" id="{9E32D5A7-D23D-4D09-890A-0B832FFD6C2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82" y="3320504"/>
            <a:ext cx="497964" cy="497964"/>
          </a:xfrm>
          <a:prstGeom prst="rect">
            <a:avLst/>
          </a:prstGeom>
        </p:spPr>
      </p:pic>
      <p:sp>
        <p:nvSpPr>
          <p:cNvPr id="34" name="矢印: 上向き折線 33">
            <a:extLst>
              <a:ext uri="{FF2B5EF4-FFF2-40B4-BE49-F238E27FC236}">
                <a16:creationId xmlns:a16="http://schemas.microsoft.com/office/drawing/2014/main" id="{17FF44D3-C3D3-4424-924C-40429F63998A}"/>
              </a:ext>
            </a:extLst>
          </p:cNvPr>
          <p:cNvSpPr/>
          <p:nvPr/>
        </p:nvSpPr>
        <p:spPr>
          <a:xfrm rot="5400000">
            <a:off x="90308" y="3831170"/>
            <a:ext cx="278857" cy="279743"/>
          </a:xfrm>
          <a:prstGeom prst="bentUpArrow">
            <a:avLst/>
          </a:prstGeom>
          <a:solidFill>
            <a:srgbClr val="1877F2"/>
          </a:solidFill>
          <a:ln>
            <a:solidFill>
              <a:srgbClr val="1877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305AEBE5-50A8-41A6-B5CC-249F14AFEAA4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8"/>
          <a:stretch/>
        </p:blipFill>
        <p:spPr bwMode="auto">
          <a:xfrm>
            <a:off x="3431276" y="3769878"/>
            <a:ext cx="497964" cy="491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図 11" descr="アイコン&#10;&#10;自動的に生成された説明">
            <a:extLst>
              <a:ext uri="{FF2B5EF4-FFF2-40B4-BE49-F238E27FC236}">
                <a16:creationId xmlns:a16="http://schemas.microsoft.com/office/drawing/2014/main" id="{8156DBAD-7D0C-4D2C-8E71-0E8F89A4923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920" y="2813533"/>
            <a:ext cx="668868" cy="668868"/>
          </a:xfrm>
          <a:prstGeom prst="rect">
            <a:avLst/>
          </a:prstGeom>
        </p:spPr>
      </p:pic>
      <p:graphicFrame>
        <p:nvGraphicFramePr>
          <p:cNvPr id="32" name="オブジェクト 31">
            <a:extLst>
              <a:ext uri="{FF2B5EF4-FFF2-40B4-BE49-F238E27FC236}">
                <a16:creationId xmlns:a16="http://schemas.microsoft.com/office/drawing/2014/main" id="{CC21CA9F-1304-470B-9AF7-4A5F40CEEB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134166"/>
              </p:ext>
            </p:extLst>
          </p:nvPr>
        </p:nvGraphicFramePr>
        <p:xfrm>
          <a:off x="152225" y="2355808"/>
          <a:ext cx="357346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Document" r:id="rId24" imgW="10124866" imgH="2056026" progId="Word.Document.12">
                  <p:embed/>
                </p:oleObj>
              </mc:Choice>
              <mc:Fallback>
                <p:oleObj name="Document" r:id="rId24" imgW="10124866" imgH="2056026" progId="Word.Document.12">
                  <p:embed/>
                  <p:pic>
                    <p:nvPicPr>
                      <p:cNvPr id="9" name="オブジェクト 8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2225" y="2355808"/>
                        <a:ext cx="3573462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図 47">
            <a:extLst>
              <a:ext uri="{FF2B5EF4-FFF2-40B4-BE49-F238E27FC236}">
                <a16:creationId xmlns:a16="http://schemas.microsoft.com/office/drawing/2014/main" id="{B2350146-8DA3-4F4B-83BB-A2694D780C1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428576" y="8389657"/>
            <a:ext cx="4000847" cy="731583"/>
          </a:xfrm>
          <a:prstGeom prst="rect">
            <a:avLst/>
          </a:prstGeom>
        </p:spPr>
      </p:pic>
      <p:sp>
        <p:nvSpPr>
          <p:cNvPr id="35" name="テキスト ボックス 2">
            <a:extLst>
              <a:ext uri="{FF2B5EF4-FFF2-40B4-BE49-F238E27FC236}">
                <a16:creationId xmlns:a16="http://schemas.microsoft.com/office/drawing/2014/main" id="{C228EDC3-E149-422C-8D89-1AAD2C9CA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65" y="3839276"/>
            <a:ext cx="34080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en-US" sz="2000" b="1" kern="100" dirty="0" err="1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Kamaishi.city.japan</a:t>
            </a:r>
            <a:endParaRPr 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965845F-DCF6-4364-98A0-579632A73BD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-77652" y="4711488"/>
            <a:ext cx="7013301" cy="524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09912"/>
      </p:ext>
    </p:extLst>
  </p:cSld>
  <p:clrMapOvr>
    <a:masterClrMapping/>
  </p:clrMapOvr>
</p:sld>
</file>

<file path=ppt/theme/theme1.xml><?xml version="1.0" encoding="utf-8"?>
<a:theme xmlns:a="http://schemas.openxmlformats.org/drawingml/2006/main" name="ギャラリー">
  <a:themeElements>
    <a:clrScheme name="ギャラリー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ギャラリー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（やさしい日本語）外国人相談窓口</Template>
  <TotalTime>98</TotalTime>
  <Words>15</Words>
  <Application>Microsoft Office PowerPoint</Application>
  <PresentationFormat>画面に合わせる (4:3)</PresentationFormat>
  <Paragraphs>4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游明朝</vt:lpstr>
      <vt:lpstr>Aharoni</vt:lpstr>
      <vt:lpstr>Arial</vt:lpstr>
      <vt:lpstr>Gill Sans MT</vt:lpstr>
      <vt:lpstr>ギャラリー</vt:lpstr>
      <vt:lpstr>Document</vt:lpstr>
      <vt:lpstr> Consultation service for foreigners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Consultation service for foreigners</dc:title>
  <dc:creator>阿部　帆歌</dc:creator>
  <cp:lastModifiedBy>阿部　帆歌</cp:lastModifiedBy>
  <cp:revision>4</cp:revision>
  <cp:lastPrinted>2025-04-15T00:59:29Z</cp:lastPrinted>
  <dcterms:created xsi:type="dcterms:W3CDTF">2025-04-11T02:17:24Z</dcterms:created>
  <dcterms:modified xsi:type="dcterms:W3CDTF">2025-04-18T00:30:17Z</dcterms:modified>
</cp:coreProperties>
</file>