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36" y="20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1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9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2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78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2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78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67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9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41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7EAB-D374-40C7-BD8E-500A0F77917F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276C-9EDA-4B93-8DF4-B9551AC6F6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13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図形グループ 24"/>
          <p:cNvGrpSpPr/>
          <p:nvPr/>
        </p:nvGrpSpPr>
        <p:grpSpPr>
          <a:xfrm>
            <a:off x="170740" y="467545"/>
            <a:ext cx="6550597" cy="3271659"/>
            <a:chOff x="365903" y="403775"/>
            <a:chExt cx="7556744" cy="2615371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3340858" y="789997"/>
              <a:ext cx="1100654" cy="3198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連絡票</a:t>
              </a:r>
              <a:endPara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65903" y="630615"/>
              <a:ext cx="1117403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入院</a:t>
              </a:r>
              <a:endPara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159118" y="403775"/>
              <a:ext cx="37635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発送日：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年　　月　　日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5903" y="1358395"/>
              <a:ext cx="3661965" cy="166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   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病院</a:t>
              </a:r>
              <a:endPara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御中</a:t>
              </a:r>
              <a:endPara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</a:t>
              </a:r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様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*送信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枚数　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３枚（本紙含む）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</a:t>
              </a:r>
              <a:r>
                <a:rPr lang="ja-JP" altLang="ja-JP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   　　　　</a:t>
              </a:r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59118" y="1636730"/>
              <a:ext cx="3526829" cy="1000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</a:t>
              </a:r>
              <a:endParaRPr lang="en-US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担当者名：</a:t>
              </a:r>
              <a:r>
                <a:rPr kumimoji="1" lang="ja-JP" altLang="ja-JP" sz="160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16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</a:t>
              </a:r>
              <a:r>
                <a:rPr lang="ja-JP" altLang="en-US" sz="160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16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  <a:endParaRPr kumimoji="1"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64660" y="3297383"/>
            <a:ext cx="5960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日頃より大変お世話になっております。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下記利用者様が貴院に入院されましたので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提供書を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送信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いたします。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300" y="4204646"/>
            <a:ext cx="6491579" cy="135421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男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・女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（　　）歳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入院日：令和　　年　　月　　日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入院科：</a:t>
            </a:r>
            <a:r>
              <a:rPr kumimoji="1"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　　　　　　　　　   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科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44300" y="5868144"/>
            <a:ext cx="6498092" cy="3096344"/>
            <a:chOff x="217761" y="6055874"/>
            <a:chExt cx="6498092" cy="1733705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217761" y="6055874"/>
              <a:ext cx="6498092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17761" y="6189141"/>
              <a:ext cx="6491579" cy="160043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コメント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9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図形グループ 24"/>
          <p:cNvGrpSpPr/>
          <p:nvPr/>
        </p:nvGrpSpPr>
        <p:grpSpPr>
          <a:xfrm>
            <a:off x="161558" y="683569"/>
            <a:ext cx="6585037" cy="2448272"/>
            <a:chOff x="365903" y="396345"/>
            <a:chExt cx="7596475" cy="262404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3340855" y="855714"/>
              <a:ext cx="1100654" cy="4288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連絡票</a:t>
              </a:r>
              <a:endPara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65903" y="630615"/>
              <a:ext cx="1117403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退院</a:t>
              </a:r>
              <a:endPara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027869" y="396345"/>
              <a:ext cx="37635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発送日：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年　　月　　日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5903" y="1358395"/>
              <a:ext cx="3661965" cy="1661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   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御中</a:t>
              </a:r>
              <a:endPara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ja-JP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   </a:t>
              </a:r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様</a:t>
              </a:r>
              <a:endPara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*送信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枚数　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３枚（本紙含む）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endPara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98848" y="1281452"/>
              <a:ext cx="3763530" cy="1000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病院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地域医療福祉連携室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6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担当者名：</a:t>
              </a:r>
              <a:r>
                <a:rPr kumimoji="1" lang="ja-JP" altLang="en-US" sz="1600" u="sng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</a:t>
              </a:r>
              <a:endParaRPr kumimoji="1"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55478" y="2987824"/>
            <a:ext cx="59609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日頃より大変お世話になっております。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下記患者様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を（退院可能・退院）となりますので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提供書を送信いたします。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退院前カンファレンスの参加又は今後のフォローをよろしくお願い申し上げます。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558" y="4413468"/>
            <a:ext cx="6534585" cy="135421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altLang="ja-JP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男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・女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（　　）歳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退院日：平成　　年　　月　　日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退院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科：</a:t>
            </a:r>
            <a:r>
              <a:rPr kumimoji="1"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　　　　　　　　　   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/>
              </a:rPr>
              <a:t>科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153571" y="5924378"/>
            <a:ext cx="6505596" cy="3100226"/>
            <a:chOff x="210257" y="6055874"/>
            <a:chExt cx="6505596" cy="1878285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217761" y="6055874"/>
              <a:ext cx="6498092" cy="0"/>
            </a:xfrm>
            <a:prstGeom prst="line">
              <a:avLst/>
            </a:prstGeom>
            <a:ln>
              <a:solidFill>
                <a:srgbClr val="000000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210257" y="6215969"/>
              <a:ext cx="6499084" cy="17181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ot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コメント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5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terada</dc:creator>
  <cp:lastModifiedBy>釜石病院</cp:lastModifiedBy>
  <cp:revision>22</cp:revision>
  <cp:lastPrinted>2019-05-08T01:57:31Z</cp:lastPrinted>
  <dcterms:created xsi:type="dcterms:W3CDTF">2018-11-18T01:30:20Z</dcterms:created>
  <dcterms:modified xsi:type="dcterms:W3CDTF">2019-05-27T23:25:13Z</dcterms:modified>
</cp:coreProperties>
</file>